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4" r:id="rId5"/>
    <p:sldId id="267" r:id="rId6"/>
    <p:sldId id="271" r:id="rId7"/>
    <p:sldId id="272" r:id="rId8"/>
    <p:sldId id="268" r:id="rId9"/>
    <p:sldId id="269" r:id="rId10"/>
    <p:sldId id="270" r:id="rId11"/>
    <p:sldId id="276" r:id="rId12"/>
    <p:sldId id="277" r:id="rId13"/>
    <p:sldId id="273" r:id="rId14"/>
    <p:sldId id="263" r:id="rId15"/>
    <p:sldId id="258" r:id="rId16"/>
    <p:sldId id="265" r:id="rId17"/>
    <p:sldId id="264" r:id="rId18"/>
    <p:sldId id="256" r:id="rId19"/>
    <p:sldId id="259" r:id="rId20"/>
    <p:sldId id="261" r:id="rId21"/>
    <p:sldId id="266" r:id="rId22"/>
    <p:sldId id="26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2" y="1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C5FE3-260F-4E84-8E35-8B0A4ECB8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C26740-AD88-461E-9482-A86DA1D1D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24A8B-EFC7-43A4-B2CF-D1CDBBCBC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24B6D-1113-4C8A-8B5E-2B713BC4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54A85-19D7-4FCF-A351-3D6E8FDB7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4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26E45-D70B-4C6F-A27E-C9CD19F15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86D956-2529-402B-AA91-26163E760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9D15E-1DA6-4A8F-8ABC-735C087B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077C8-56FD-4BF3-92CF-00D8E766E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B5420-4826-4EE8-AA81-059D95267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78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687EA4-A476-40B9-8168-DAD29057B1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23342-D05A-4919-A847-AB8696A89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43989-58D7-4BF2-9532-BEF00D2E9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F27D21-0DB6-4F56-89B2-B84B9CAFA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1A53B-3ACD-48FB-A7BD-A8F22699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93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1E609-F418-4054-B38F-5358167F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C1B5F-2C4F-44D5-B5D7-4E485934A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CCF2F-F2C3-4568-BD8B-2DDA28C8A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97810-A977-418A-9839-EFB1A2016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87E52-8FA2-46D8-95FB-29A403173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8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3BF2C-8769-4CBD-9CF8-6FFC41C37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42993E-E63D-4E3F-B3E7-7C68CC3AE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6E8136-98B1-4CEE-808A-D055F92DC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C5854-C4AA-4E1D-9199-50ADDCA16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7BFA1-51F1-4405-97EE-82B9C7980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98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FFA1-C826-4121-A42F-F1E529ECB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CEADF-4CD3-4AFC-B89D-58A93621CF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EDC477-1EEA-482B-AB74-E6BB394C1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7F320-7364-4A5F-ABB7-32A62A0E2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4317FB-30E2-4970-B048-1B72EC716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F2D60-11DF-43A7-A202-F74DA14F9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0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4DBFA-44E7-4B4B-81F2-127FB716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842F2-4930-4094-AC3A-583DD7ECE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12CDC9-8B76-4BA2-91BB-AAC25A040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69C7A8-328E-4604-8407-C8F02ABB64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2803B6-5BB9-4684-981A-25849784E3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0FB90A-0950-4FEE-B4BE-15D3A32C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847062-A42D-45CF-8444-101D05015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240682-3408-4EC3-BB0B-66E35CFF1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57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EC84-D4B6-421C-BDF9-37781444B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A42390-E9C2-40E1-957C-CA045D796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391AD-8393-45D3-9256-8B86A20CD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B809A8-A2FA-4780-8B3C-AC87E62E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9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745A35-5F8F-478E-89B8-535F74398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5A9AA6-729C-41D4-85BB-13C9ABCF5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DC8832-71BA-46A6-8F38-4D6389337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5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8401-9BE1-4758-B565-48A7698DD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3B478-CDB5-47B0-BD9A-EF1C56971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820D21-D8CE-465A-BECB-749D252C4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499BC9-3ABA-486E-80F1-62C1A6A0E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82B5B-F2CC-4DEA-AC38-B0A159E17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49D58C-DE42-4479-9A04-C9DE4141F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0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F0383-9F43-42B5-A1B8-211582C14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28526F-2A71-407D-BD32-263FADFC59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EF97A-230C-40F4-A79E-E81E20F23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76C64-BD5A-4D47-97AD-3B73E3908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BAEFB-CB4D-4113-AEF3-76DF6B4E7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9EDCCA-77E8-4043-9301-D7A355531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0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9AC65E-F94B-41EA-998C-54F137D9F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B9BE8D-E2EE-4E61-B7E4-85F1985AA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02BA0-5219-48F8-AE34-E481C69FA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F1EEA-6F62-4CD9-8244-7A708747020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6B0BB-94B4-4B9A-B419-063EBA86E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4D588-DAB0-43FF-BCE9-477EF5B5D8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82B58-6C69-43F7-8779-4DA99748F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oup of people in a room&#10;&#10;Description automatically generated">
            <a:extLst>
              <a:ext uri="{FF2B5EF4-FFF2-40B4-BE49-F238E27FC236}">
                <a16:creationId xmlns:a16="http://schemas.microsoft.com/office/drawing/2014/main" id="{02206D17-E230-4149-A7D9-212724452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660F70-8E83-4AA9-97D3-54CCF4B5F807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Pride and Prejudice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136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A9BC8-7F4D-4F9D-8312-650BFE0EA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 up of a tree&#10;&#10;Description automatically generated">
            <a:extLst>
              <a:ext uri="{FF2B5EF4-FFF2-40B4-BE49-F238E27FC236}">
                <a16:creationId xmlns:a16="http://schemas.microsoft.com/office/drawing/2014/main" id="{FF808506-F7F4-48C8-A5FD-84A94445B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8" y="117369"/>
            <a:ext cx="2857500" cy="3810000"/>
          </a:xfrm>
        </p:spPr>
      </p:pic>
      <p:pic>
        <p:nvPicPr>
          <p:cNvPr id="7" name="Picture 6" descr="A large tree in a forest&#10;&#10;Description automatically generated">
            <a:extLst>
              <a:ext uri="{FF2B5EF4-FFF2-40B4-BE49-F238E27FC236}">
                <a16:creationId xmlns:a16="http://schemas.microsoft.com/office/drawing/2014/main" id="{19266FB3-A08F-4865-A50D-CCAE9C26F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478" y="3683106"/>
            <a:ext cx="3810000" cy="3057525"/>
          </a:xfrm>
          <a:prstGeom prst="rect">
            <a:avLst/>
          </a:prstGeom>
        </p:spPr>
      </p:pic>
      <p:pic>
        <p:nvPicPr>
          <p:cNvPr id="9" name="Picture 8" descr="A path with trees on the side of a house&#10;&#10;Description automatically generated">
            <a:extLst>
              <a:ext uri="{FF2B5EF4-FFF2-40B4-BE49-F238E27FC236}">
                <a16:creationId xmlns:a16="http://schemas.microsoft.com/office/drawing/2014/main" id="{45E7C356-5665-4D3A-80C3-621D522990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755" y="220751"/>
            <a:ext cx="4277664" cy="3204119"/>
          </a:xfrm>
          <a:prstGeom prst="rect">
            <a:avLst/>
          </a:prstGeom>
        </p:spPr>
      </p:pic>
      <p:pic>
        <p:nvPicPr>
          <p:cNvPr id="11" name="Picture 10" descr="A statue of a stone building&#10;&#10;Description automatically generated">
            <a:extLst>
              <a:ext uri="{FF2B5EF4-FFF2-40B4-BE49-F238E27FC236}">
                <a16:creationId xmlns:a16="http://schemas.microsoft.com/office/drawing/2014/main" id="{FF648E08-37DF-4D7D-9DC7-34E7474499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335" y="3429000"/>
            <a:ext cx="4277665" cy="320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9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DE4ACA5-1B98-4432-B922-B80090F4F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936554"/>
            <a:ext cx="10058400" cy="49848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66C629-E5D1-471B-8EF0-B14A8F5BE06D}"/>
              </a:ext>
            </a:extLst>
          </p:cNvPr>
          <p:cNvSpPr txBox="1"/>
          <p:nvPr/>
        </p:nvSpPr>
        <p:spPr>
          <a:xfrm>
            <a:off x="1413164" y="6217920"/>
            <a:ext cx="1150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 the Ball</a:t>
            </a:r>
          </a:p>
        </p:txBody>
      </p:sp>
    </p:spTree>
    <p:extLst>
      <p:ext uri="{BB962C8B-B14F-4D97-AF65-F5344CB8AC3E}">
        <p14:creationId xmlns:p14="http://schemas.microsoft.com/office/powerpoint/2010/main" val="3112384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B7DF70F-77E7-469C-88F6-589C2976C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20448"/>
            <a:ext cx="10058400" cy="58171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3FA9FB-09F5-40F5-B8CD-8067372F9064}"/>
              </a:ext>
            </a:extLst>
          </p:cNvPr>
          <p:cNvSpPr txBox="1"/>
          <p:nvPr/>
        </p:nvSpPr>
        <p:spPr>
          <a:xfrm>
            <a:off x="1263535" y="6337551"/>
            <a:ext cx="2846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the Library with a Wrench</a:t>
            </a:r>
          </a:p>
        </p:txBody>
      </p:sp>
    </p:spTree>
    <p:extLst>
      <p:ext uri="{BB962C8B-B14F-4D97-AF65-F5344CB8AC3E}">
        <p14:creationId xmlns:p14="http://schemas.microsoft.com/office/powerpoint/2010/main" val="3342049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A88E7A6-6C8A-46C3-A6EF-60BE17D08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97213"/>
            <a:ext cx="10058400" cy="60635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8A8594-F641-4E45-ACD2-2FA0A2E58A30}"/>
              </a:ext>
            </a:extLst>
          </p:cNvPr>
          <p:cNvSpPr txBox="1"/>
          <p:nvPr/>
        </p:nvSpPr>
        <p:spPr>
          <a:xfrm>
            <a:off x="1066800" y="6460786"/>
            <a:ext cx="159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 a Wrench</a:t>
            </a:r>
          </a:p>
        </p:txBody>
      </p:sp>
    </p:spTree>
    <p:extLst>
      <p:ext uri="{BB962C8B-B14F-4D97-AF65-F5344CB8AC3E}">
        <p14:creationId xmlns:p14="http://schemas.microsoft.com/office/powerpoint/2010/main" val="869057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1BF123-7A38-41A7-A5C8-770359A4D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50177"/>
            <a:ext cx="10058400" cy="47576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33D50-E6AE-437C-BA11-E9BB04003383}"/>
              </a:ext>
            </a:extLst>
          </p:cNvPr>
          <p:cNvSpPr txBox="1"/>
          <p:nvPr/>
        </p:nvSpPr>
        <p:spPr>
          <a:xfrm>
            <a:off x="1066800" y="6460786"/>
            <a:ext cx="189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Walk in the Park</a:t>
            </a:r>
          </a:p>
        </p:txBody>
      </p:sp>
    </p:spTree>
    <p:extLst>
      <p:ext uri="{BB962C8B-B14F-4D97-AF65-F5344CB8AC3E}">
        <p14:creationId xmlns:p14="http://schemas.microsoft.com/office/powerpoint/2010/main" val="1547374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4CFDA59-9052-4DD3-8936-4B5DA4BE3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05308"/>
            <a:ext cx="10058400" cy="62473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08F504-B278-480B-B07E-04F38B4CA170}"/>
              </a:ext>
            </a:extLst>
          </p:cNvPr>
          <p:cNvSpPr txBox="1"/>
          <p:nvPr/>
        </p:nvSpPr>
        <p:spPr>
          <a:xfrm>
            <a:off x="1066800" y="6460786"/>
            <a:ext cx="2032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Another Letter Blue</a:t>
            </a:r>
          </a:p>
        </p:txBody>
      </p:sp>
    </p:spTree>
    <p:extLst>
      <p:ext uri="{BB962C8B-B14F-4D97-AF65-F5344CB8AC3E}">
        <p14:creationId xmlns:p14="http://schemas.microsoft.com/office/powerpoint/2010/main" val="4136751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BD5C644-ACD3-458A-80FD-826AA2062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76910"/>
            <a:ext cx="10058400" cy="55041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86FEEE-4482-4E2E-AEE9-22F3A275AE58}"/>
              </a:ext>
            </a:extLst>
          </p:cNvPr>
          <p:cNvSpPr txBox="1"/>
          <p:nvPr/>
        </p:nvSpPr>
        <p:spPr>
          <a:xfrm>
            <a:off x="1066800" y="6460786"/>
            <a:ext cx="1617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Another Letter</a:t>
            </a:r>
          </a:p>
        </p:txBody>
      </p:sp>
    </p:spTree>
    <p:extLst>
      <p:ext uri="{BB962C8B-B14F-4D97-AF65-F5344CB8AC3E}">
        <p14:creationId xmlns:p14="http://schemas.microsoft.com/office/powerpoint/2010/main" val="1767258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D42AD1E-E272-498F-BBA8-24EB38A89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21059"/>
            <a:ext cx="10058400" cy="60158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304CF4-8A1B-48CB-836B-561BFF74181A}"/>
              </a:ext>
            </a:extLst>
          </p:cNvPr>
          <p:cNvSpPr txBox="1"/>
          <p:nvPr/>
        </p:nvSpPr>
        <p:spPr>
          <a:xfrm>
            <a:off x="1066800" y="6460786"/>
            <a:ext cx="1313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Underwater</a:t>
            </a:r>
          </a:p>
        </p:txBody>
      </p:sp>
    </p:spTree>
    <p:extLst>
      <p:ext uri="{BB962C8B-B14F-4D97-AF65-F5344CB8AC3E}">
        <p14:creationId xmlns:p14="http://schemas.microsoft.com/office/powerpoint/2010/main" val="3752548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A6B97-35D4-4DE4-8A39-354156EC8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00" y="808228"/>
            <a:ext cx="10058400" cy="52415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AB2F0F-5F4A-4E18-B43C-31F60DD09713}"/>
              </a:ext>
            </a:extLst>
          </p:cNvPr>
          <p:cNvSpPr txBox="1"/>
          <p:nvPr/>
        </p:nvSpPr>
        <p:spPr>
          <a:xfrm>
            <a:off x="1066800" y="6460786"/>
            <a:ext cx="2124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 the Living’s Easy</a:t>
            </a:r>
          </a:p>
        </p:txBody>
      </p:sp>
    </p:spTree>
    <p:extLst>
      <p:ext uri="{BB962C8B-B14F-4D97-AF65-F5344CB8AC3E}">
        <p14:creationId xmlns:p14="http://schemas.microsoft.com/office/powerpoint/2010/main" val="2725844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9BF5F66-1B8A-4810-8372-B842683E4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48969"/>
            <a:ext cx="10058400" cy="55600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7C3F7F-6806-4C31-B1E1-B9F05E6614C8}"/>
              </a:ext>
            </a:extLst>
          </p:cNvPr>
          <p:cNvSpPr txBox="1"/>
          <p:nvPr/>
        </p:nvSpPr>
        <p:spPr>
          <a:xfrm>
            <a:off x="1066800" y="6460786"/>
            <a:ext cx="31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Jack </a:t>
            </a:r>
            <a:r>
              <a:rPr lang="en-US"/>
              <a:t>Frost Nipping at Your Nose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629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E8471-D7AE-46F7-8448-753AAB7FB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4A2CE4C-D79F-4DF2-9FFC-F036D6873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57875" cy="4248150"/>
          </a:xfrm>
        </p:spPr>
      </p:pic>
      <p:pic>
        <p:nvPicPr>
          <p:cNvPr id="7" name="Picture 6" descr="A person wearing a uniform&#10;&#10;Description automatically generated">
            <a:extLst>
              <a:ext uri="{FF2B5EF4-FFF2-40B4-BE49-F238E27FC236}">
                <a16:creationId xmlns:a16="http://schemas.microsoft.com/office/drawing/2014/main" id="{0FB7A27E-7566-4F58-908B-726156ED7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325" y="0"/>
            <a:ext cx="3170675" cy="6858000"/>
          </a:xfrm>
          <a:prstGeom prst="rect">
            <a:avLst/>
          </a:prstGeom>
        </p:spPr>
      </p:pic>
      <p:pic>
        <p:nvPicPr>
          <p:cNvPr id="9" name="Picture 8" descr="A black and white photo of a person&#10;&#10;Description automatically generated">
            <a:extLst>
              <a:ext uri="{FF2B5EF4-FFF2-40B4-BE49-F238E27FC236}">
                <a16:creationId xmlns:a16="http://schemas.microsoft.com/office/drawing/2014/main" id="{BBA84260-8EE2-4C3C-8E96-42AA2989F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465" y="2453848"/>
            <a:ext cx="3263860" cy="40390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6D9196-AE00-41F4-8BDF-818513FB4B39}"/>
              </a:ext>
            </a:extLst>
          </p:cNvPr>
          <p:cNvSpPr txBox="1"/>
          <p:nvPr/>
        </p:nvSpPr>
        <p:spPr>
          <a:xfrm>
            <a:off x="2819400" y="5753100"/>
            <a:ext cx="1574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Beau Brummel</a:t>
            </a:r>
          </a:p>
        </p:txBody>
      </p:sp>
    </p:spTree>
    <p:extLst>
      <p:ext uri="{BB962C8B-B14F-4D97-AF65-F5344CB8AC3E}">
        <p14:creationId xmlns:p14="http://schemas.microsoft.com/office/powerpoint/2010/main" val="253766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BBB7D-2A75-4278-956B-DEDE57D1D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petting a dog&#10;&#10;Description automatically generated">
            <a:extLst>
              <a:ext uri="{FF2B5EF4-FFF2-40B4-BE49-F238E27FC236}">
                <a16:creationId xmlns:a16="http://schemas.microsoft.com/office/drawing/2014/main" id="{87331ABB-17A6-4AA4-831E-C9AC97975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4" y="187894"/>
            <a:ext cx="3353632" cy="4351338"/>
          </a:xfrm>
        </p:spPr>
      </p:pic>
      <p:pic>
        <p:nvPicPr>
          <p:cNvPr id="7" name="Picture 6" descr="A person wearing a costume&#10;&#10;Description automatically generated">
            <a:extLst>
              <a:ext uri="{FF2B5EF4-FFF2-40B4-BE49-F238E27FC236}">
                <a16:creationId xmlns:a16="http://schemas.microsoft.com/office/drawing/2014/main" id="{C82C1CEE-DB7E-4B9A-B483-0D137899F4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75" b="7066"/>
          <a:stretch/>
        </p:blipFill>
        <p:spPr>
          <a:xfrm>
            <a:off x="4191833" y="1690688"/>
            <a:ext cx="3353632" cy="4802187"/>
          </a:xfrm>
          <a:prstGeom prst="rect">
            <a:avLst/>
          </a:prstGeom>
        </p:spPr>
      </p:pic>
      <p:pic>
        <p:nvPicPr>
          <p:cNvPr id="9" name="Picture 8" descr="A picture containing clothing, person&#10;&#10;Description automatically generated">
            <a:extLst>
              <a:ext uri="{FF2B5EF4-FFF2-40B4-BE49-F238E27FC236}">
                <a16:creationId xmlns:a16="http://schemas.microsoft.com/office/drawing/2014/main" id="{B2164A19-55DE-40C9-9500-98D932A4A5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3" b="4604"/>
          <a:stretch/>
        </p:blipFill>
        <p:spPr>
          <a:xfrm>
            <a:off x="8988922" y="187894"/>
            <a:ext cx="2989005" cy="42735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64BAFE-F6F5-4CB3-9C17-7F3854124616}"/>
              </a:ext>
            </a:extLst>
          </p:cNvPr>
          <p:cNvSpPr txBox="1"/>
          <p:nvPr/>
        </p:nvSpPr>
        <p:spPr>
          <a:xfrm>
            <a:off x="838200" y="5772150"/>
            <a:ext cx="1877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Thomas Lawrence</a:t>
            </a:r>
          </a:p>
        </p:txBody>
      </p:sp>
    </p:spTree>
    <p:extLst>
      <p:ext uri="{BB962C8B-B14F-4D97-AF65-F5344CB8AC3E}">
        <p14:creationId xmlns:p14="http://schemas.microsoft.com/office/powerpoint/2010/main" val="301305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D3282-4ADA-45C2-890C-5E41972D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outdoor, sky, grass, ground&#10;&#10;Description automatically generated">
            <a:extLst>
              <a:ext uri="{FF2B5EF4-FFF2-40B4-BE49-F238E27FC236}">
                <a16:creationId xmlns:a16="http://schemas.microsoft.com/office/drawing/2014/main" id="{5A1E313D-6F10-4FF5-98FF-73C0A5C12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29" y="2141537"/>
            <a:ext cx="5248257" cy="4351338"/>
          </a:xfrm>
        </p:spPr>
      </p:pic>
      <p:pic>
        <p:nvPicPr>
          <p:cNvPr id="7" name="Picture 6" descr="A person standing in front of a mountain&#10;&#10;Description automatically generated">
            <a:extLst>
              <a:ext uri="{FF2B5EF4-FFF2-40B4-BE49-F238E27FC236}">
                <a16:creationId xmlns:a16="http://schemas.microsoft.com/office/drawing/2014/main" id="{6E3723CE-409A-48F3-B54A-B606C4E33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62" y="365125"/>
            <a:ext cx="3119519" cy="46129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ABEC10-B1FA-4EF3-9E31-578D03E658EB}"/>
              </a:ext>
            </a:extLst>
          </p:cNvPr>
          <p:cNvSpPr txBox="1"/>
          <p:nvPr/>
        </p:nvSpPr>
        <p:spPr>
          <a:xfrm>
            <a:off x="2811439" y="6086901"/>
            <a:ext cx="2293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Thomas Gainsborough</a:t>
            </a:r>
          </a:p>
        </p:txBody>
      </p:sp>
    </p:spTree>
    <p:extLst>
      <p:ext uri="{BB962C8B-B14F-4D97-AF65-F5344CB8AC3E}">
        <p14:creationId xmlns:p14="http://schemas.microsoft.com/office/powerpoint/2010/main" val="900788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1C69D-6E8A-4B75-982D-10C44B638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large building&#10;&#10;Description automatically generated">
            <a:extLst>
              <a:ext uri="{FF2B5EF4-FFF2-40B4-BE49-F238E27FC236}">
                <a16:creationId xmlns:a16="http://schemas.microsoft.com/office/drawing/2014/main" id="{DB97E41C-E4D2-489C-83BA-69A5AB9AD8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583" y="2506662"/>
            <a:ext cx="5801784" cy="4351338"/>
          </a:xfrm>
        </p:spPr>
      </p:pic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EAF9153B-56A9-462E-9EA3-45274B58C9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945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38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74524-D267-4DAC-BD68-662ACFBCD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9DCCBA-35C2-4D78-86E3-ED1797B2B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278" y="2657902"/>
            <a:ext cx="5789722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9627EE-063E-4D28-98E1-B3B810E07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87069" cy="471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69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C4484-DA54-43CA-B6AD-8626F2263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79AD0C-C69A-4497-BE36-17DC9066B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802"/>
            <a:ext cx="3727056" cy="4351338"/>
          </a:xfrm>
        </p:spPr>
      </p:pic>
      <p:pic>
        <p:nvPicPr>
          <p:cNvPr id="7" name="Picture 6" descr="A picture containing outdoor, tree, ground, grass&#10;&#10;Description automatically generated">
            <a:extLst>
              <a:ext uri="{FF2B5EF4-FFF2-40B4-BE49-F238E27FC236}">
                <a16:creationId xmlns:a16="http://schemas.microsoft.com/office/drawing/2014/main" id="{CC0A20A4-CF21-45AF-8225-6FBBCBEBD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560" y="22856"/>
            <a:ext cx="4190091" cy="342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59B468-8AC8-4F75-83BC-86E61E03DD49}"/>
              </a:ext>
            </a:extLst>
          </p:cNvPr>
          <p:cNvSpPr txBox="1"/>
          <p:nvPr/>
        </p:nvSpPr>
        <p:spPr>
          <a:xfrm>
            <a:off x="10112991" y="5932943"/>
            <a:ext cx="1605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John Constable</a:t>
            </a:r>
          </a:p>
        </p:txBody>
      </p:sp>
      <p:pic>
        <p:nvPicPr>
          <p:cNvPr id="10" name="Picture 9" descr="A close up of a tree&#10;&#10;Description automatically generated">
            <a:extLst>
              <a:ext uri="{FF2B5EF4-FFF2-40B4-BE49-F238E27FC236}">
                <a16:creationId xmlns:a16="http://schemas.microsoft.com/office/drawing/2014/main" id="{5DDECD5F-72C5-4D37-890A-9DA4F2539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787" y="1977220"/>
            <a:ext cx="3752042" cy="485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46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arge tree in a forest&#10;&#10;Description automatically generated">
            <a:extLst>
              <a:ext uri="{FF2B5EF4-FFF2-40B4-BE49-F238E27FC236}">
                <a16:creationId xmlns:a16="http://schemas.microsoft.com/office/drawing/2014/main" id="{3CC89F0D-398C-4339-8FC8-1BB25C612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986" y="0"/>
            <a:ext cx="5133014" cy="38497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D1EA81-2A31-4660-9E45-B82580DA8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 up of a tree&#10;&#10;Description automatically generated">
            <a:extLst>
              <a:ext uri="{FF2B5EF4-FFF2-40B4-BE49-F238E27FC236}">
                <a16:creationId xmlns:a16="http://schemas.microsoft.com/office/drawing/2014/main" id="{9C401E3E-E022-4039-91FF-D683DB440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97187" cy="3664791"/>
          </a:xfrm>
        </p:spPr>
      </p:pic>
      <p:pic>
        <p:nvPicPr>
          <p:cNvPr id="7" name="Picture 6" descr="A tree in a forest&#10;&#10;Description automatically generated">
            <a:extLst>
              <a:ext uri="{FF2B5EF4-FFF2-40B4-BE49-F238E27FC236}">
                <a16:creationId xmlns:a16="http://schemas.microsoft.com/office/drawing/2014/main" id="{BF2093B6-351A-4857-A4EA-8E79E9AD8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062" y="3664791"/>
            <a:ext cx="6869373" cy="311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8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tree in a field&#10;&#10;Description automatically generated">
            <a:extLst>
              <a:ext uri="{FF2B5EF4-FFF2-40B4-BE49-F238E27FC236}">
                <a16:creationId xmlns:a16="http://schemas.microsoft.com/office/drawing/2014/main" id="{A8D510C2-0718-4CD1-B473-300C57EB5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259" y="3162596"/>
            <a:ext cx="5543106" cy="36954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1BF83E-4AE1-481F-A405-D354CD2DA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tree in a park&#10;&#10;Description automatically generated">
            <a:extLst>
              <a:ext uri="{FF2B5EF4-FFF2-40B4-BE49-F238E27FC236}">
                <a16:creationId xmlns:a16="http://schemas.microsoft.com/office/drawing/2014/main" id="{047B681F-C751-4C4C-A457-532E5F6FC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061"/>
            <a:ext cx="4046517" cy="3176516"/>
          </a:xfrm>
        </p:spPr>
      </p:pic>
      <p:pic>
        <p:nvPicPr>
          <p:cNvPr id="13" name="Picture 12" descr="A picture containing outdoor, grass, sky, tree&#10;&#10;Description automatically generated">
            <a:extLst>
              <a:ext uri="{FF2B5EF4-FFF2-40B4-BE49-F238E27FC236}">
                <a16:creationId xmlns:a16="http://schemas.microsoft.com/office/drawing/2014/main" id="{BC8BB589-98DB-4771-AB1A-E8ECF600F8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206" y="0"/>
            <a:ext cx="5219794" cy="391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44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01E8C3D4EB464CAC928FAC59FDFED9" ma:contentTypeVersion="6" ma:contentTypeDescription="Create a new document." ma:contentTypeScope="" ma:versionID="aa5a207c39eda1abebf9391f6644cdbe">
  <xsd:schema xmlns:xsd="http://www.w3.org/2001/XMLSchema" xmlns:xs="http://www.w3.org/2001/XMLSchema" xmlns:p="http://schemas.microsoft.com/office/2006/metadata/properties" xmlns:ns2="38d61b40-d381-43eb-8c54-9a2afd6cf89c" targetNamespace="http://schemas.microsoft.com/office/2006/metadata/properties" ma:root="true" ma:fieldsID="5448b629dee15e54aeef694cbddce373" ns2:_="">
    <xsd:import namespace="38d61b40-d381-43eb-8c54-9a2afd6cf8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d61b40-d381-43eb-8c54-9a2afd6cf8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232CE05-EA64-4047-A611-AE4ED76D8C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d61b40-d381-43eb-8c54-9a2afd6cf8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193EF6-20C6-46D3-ADDD-88AC423D9C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44CA3-5C89-4050-8B01-D67761B8D75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44</Words>
  <Application>Microsoft Office PowerPoint</Application>
  <PresentationFormat>Widescreen</PresentationFormat>
  <Paragraphs>14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Fulton</dc:creator>
  <cp:lastModifiedBy>Robert Fulton</cp:lastModifiedBy>
  <cp:revision>2</cp:revision>
  <dcterms:created xsi:type="dcterms:W3CDTF">2019-05-22T16:54:17Z</dcterms:created>
  <dcterms:modified xsi:type="dcterms:W3CDTF">2019-05-22T17:03:08Z</dcterms:modified>
</cp:coreProperties>
</file>